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湛蓝天空下覆盖着铝盘的现代建筑正面的低角度外视图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多云天空下现代曲线建筑的低角度视图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从带玻璃面板的白色现代建筑内仰望明亮、局部多云天空的视图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晴朗明亮天空下伊朗德黑兰的阿扎迪塔的低角度视图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石头结构内望向楼梯和湛蓝天空的视图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座白色现代建筑，玻璃面板映衬着湛蓝的天空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局部多云天空下中国山东青岛一座现代贝壳桥的一角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33357"/>
          <p:cNvSpPr txBox="1"/>
          <p:nvPr>
            <p:ph type="body" idx="21"/>
          </p:nvPr>
        </p:nvSpPr>
        <p:spPr>
          <a:xfrm>
            <a:off x="9877487" y="9373109"/>
            <a:ext cx="4629026" cy="16592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33357</a:t>
            </a:r>
          </a:p>
        </p:txBody>
      </p:sp>
      <p:sp>
        <p:nvSpPr>
          <p:cNvPr id="172" name="去中心化的DEX聚合器"/>
          <p:cNvSpPr txBox="1"/>
          <p:nvPr>
            <p:ph type="ctrTitle"/>
          </p:nvPr>
        </p:nvSpPr>
        <p:spPr>
          <a:xfrm>
            <a:off x="2864332" y="1130591"/>
            <a:ext cx="16841086" cy="6293624"/>
          </a:xfrm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去中心化的DEX聚合器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成果展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成果展示</a:t>
            </a:r>
          </a:p>
        </p:txBody>
      </p:sp>
      <p:pic>
        <p:nvPicPr>
          <p:cNvPr id="206" name="33_raw.MP4" descr="33_raw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17483" y="2603907"/>
            <a:ext cx="19898985" cy="10896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谢谢观看"/>
          <p:cNvSpPr txBox="1"/>
          <p:nvPr>
            <p:ph type="title"/>
          </p:nvPr>
        </p:nvSpPr>
        <p:spPr>
          <a:xfrm>
            <a:off x="9564754" y="5920064"/>
            <a:ext cx="10048472" cy="4360280"/>
          </a:xfrm>
          <a:prstGeom prst="rect">
            <a:avLst/>
          </a:prstGeom>
        </p:spPr>
        <p:txBody>
          <a:bodyPr/>
          <a:lstStyle/>
          <a:p>
            <a:pPr/>
            <a:r>
              <a:t>谢谢观看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区块链最大的应用是交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区块链最大的应用是交易</a:t>
            </a:r>
          </a:p>
        </p:txBody>
      </p:sp>
      <p:sp>
        <p:nvSpPr>
          <p:cNvPr id="175" name="DEX…"/>
          <p:cNvSpPr txBox="1"/>
          <p:nvPr>
            <p:ph type="body" idx="1"/>
          </p:nvPr>
        </p:nvSpPr>
        <p:spPr>
          <a:xfrm>
            <a:off x="1206500" y="30742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DEX</a:t>
            </a:r>
          </a:p>
          <a:p>
            <a:pPr lvl="1"/>
            <a:r>
              <a:t>上市非许可</a:t>
            </a:r>
          </a:p>
          <a:p>
            <a:pPr lvl="1"/>
            <a:r>
              <a:t>资金透明</a:t>
            </a:r>
          </a:p>
          <a:p>
            <a:pPr lvl="1"/>
            <a:r>
              <a:t>数据可信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ex聚合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dex聚合器</a:t>
            </a:r>
          </a:p>
        </p:txBody>
      </p:sp>
      <p:sp>
        <p:nvSpPr>
          <p:cNvPr id="178" name="集中分散的流动性，提供更好的 swap 价格"/>
          <p:cNvSpPr txBox="1"/>
          <p:nvPr>
            <p:ph type="body" idx="1"/>
          </p:nvPr>
        </p:nvSpPr>
        <p:spPr>
          <a:xfrm>
            <a:off x="1206500" y="2729994"/>
            <a:ext cx="18462850" cy="9971141"/>
          </a:xfrm>
          <a:prstGeom prst="rect">
            <a:avLst/>
          </a:prstGeom>
        </p:spPr>
        <p:txBody>
          <a:bodyPr/>
          <a:lstStyle/>
          <a:p>
            <a:pPr/>
            <a:r>
              <a:t>集中分散的流动性，提供更好的 swap 价格</a:t>
            </a:r>
          </a:p>
        </p:txBody>
      </p:sp>
      <p:pic>
        <p:nvPicPr>
          <p:cNvPr id="179" name="ChatGPT Image 2025年3月30日 11_58_01.png" descr="ChatGPT Image 2025年3月30日 11_58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7411" y="4382228"/>
            <a:ext cx="8564433" cy="8564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中心化dex聚合器的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中心化dex聚合器的问题</a:t>
            </a:r>
          </a:p>
        </p:txBody>
      </p:sp>
      <p:sp>
        <p:nvSpPr>
          <p:cNvPr id="182" name="依赖中心化的交易路径索引…"/>
          <p:cNvSpPr txBox="1"/>
          <p:nvPr>
            <p:ph type="body" idx="1"/>
          </p:nvPr>
        </p:nvSpPr>
        <p:spPr>
          <a:xfrm>
            <a:off x="1206500" y="2729994"/>
            <a:ext cx="21971000" cy="9905393"/>
          </a:xfrm>
          <a:prstGeom prst="rect">
            <a:avLst/>
          </a:prstGeom>
        </p:spPr>
        <p:txBody>
          <a:bodyPr/>
          <a:lstStyle/>
          <a:p>
            <a:pPr/>
            <a:r>
              <a:t>依赖中心化的交易路径索引</a:t>
            </a:r>
          </a:p>
          <a:p>
            <a:pPr lvl="1"/>
            <a:r>
              <a:t>需要服务商主动适配链</a:t>
            </a:r>
          </a:p>
          <a:p>
            <a:pPr lvl="1"/>
            <a:r>
              <a:t>受服务商单点影响（okx监管关闭、safe前端被黑）</a:t>
            </a:r>
          </a:p>
          <a:p>
            <a:pPr lvl="1"/>
            <a:r>
              <a:t>服务收费</a:t>
            </a:r>
          </a:p>
        </p:txBody>
      </p:sp>
      <p:pic>
        <p:nvPicPr>
          <p:cNvPr id="183" name="截屏2025-03-30 12.38.47.jpg" descr="截屏2025-03-30 12.38.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4314" y="6566511"/>
            <a:ext cx="9793486" cy="6953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解决方案</a:t>
            </a:r>
          </a:p>
        </p:txBody>
      </p:sp>
      <p:sp>
        <p:nvSpPr>
          <p:cNvPr id="186" name="构建去中心化的交易路径索引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构建去中心化的交易路径索引</a:t>
            </a:r>
          </a:p>
          <a:p>
            <a:pPr lvl="1"/>
            <a:r>
              <a:t>用户可以自己计算出交易路径</a:t>
            </a:r>
          </a:p>
          <a:p>
            <a:pPr lvl="1"/>
            <a:r>
              <a:t>依赖低，只要连上区块链节点就能运行</a:t>
            </a:r>
          </a:p>
        </p:txBody>
      </p:sp>
      <p:pic>
        <p:nvPicPr>
          <p:cNvPr id="187" name="截屏2025-03-30 12.40.38.jpg" descr="截屏2025-03-30 12.40.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783" y="7240834"/>
            <a:ext cx="13264527" cy="5711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项目特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项目特点</a:t>
            </a:r>
          </a:p>
        </p:txBody>
      </p:sp>
      <p:sp>
        <p:nvSpPr>
          <p:cNvPr id="190" name="牺牲了拓展性，提高 DEX 聚合器的去中心化和安全性"/>
          <p:cNvSpPr txBox="1"/>
          <p:nvPr>
            <p:ph type="body" idx="1"/>
          </p:nvPr>
        </p:nvSpPr>
        <p:spPr>
          <a:xfrm>
            <a:off x="1206500" y="3028153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牺牲了拓展性，提高 DEX 聚合器的去中心化和安全性</a:t>
            </a:r>
          </a:p>
        </p:txBody>
      </p:sp>
      <p:pic>
        <p:nvPicPr>
          <p:cNvPr id="191" name="ChatGPT Image 2025年3月31日 10_57_19.png" descr="ChatGPT Image 2025年3月31日 10_57_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2879" y="4625525"/>
            <a:ext cx="8256012" cy="825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技术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技术方案</a:t>
            </a:r>
          </a:p>
        </p:txBody>
      </p:sp>
      <p:sp>
        <p:nvSpPr>
          <p:cNvPr id="194" name="通过 RPC 节点扫描所有流动性池，支持 uniswapV2、V3、V4 等官方和 fork 池…"/>
          <p:cNvSpPr txBox="1"/>
          <p:nvPr>
            <p:ph type="body" idx="1"/>
          </p:nvPr>
        </p:nvSpPr>
        <p:spPr>
          <a:xfrm>
            <a:off x="1206500" y="3005127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通过 RPC 节点扫描所有流动性池，支持 uniswapV2、V3、V4 等官方和 fork 池</a:t>
            </a:r>
          </a:p>
          <a:p>
            <a:pPr/>
            <a:r>
              <a:t>本地计算出路径组合，并算出全部路径的交易结果</a:t>
            </a:r>
          </a:p>
          <a:p>
            <a:pPr/>
            <a:r>
              <a:t>对结果进行排序，取价格最优的前 100 个路径模拟验证</a:t>
            </a:r>
          </a:p>
          <a:p>
            <a:pPr/>
            <a:r>
              <a:t>将模拟价格最好的路径提交用户确认交易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成果展示"/>
          <p:cNvSpPr txBox="1"/>
          <p:nvPr>
            <p:ph type="title"/>
          </p:nvPr>
        </p:nvSpPr>
        <p:spPr>
          <a:xfrm>
            <a:off x="792041" y="531379"/>
            <a:ext cx="21971001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成果展示</a:t>
            </a:r>
          </a:p>
        </p:txBody>
      </p:sp>
      <p:pic>
        <p:nvPicPr>
          <p:cNvPr id="197" name="截屏2025-03-31 10.51.18.jpg" descr="截屏2025-03-31 10.51.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16" y="2423991"/>
            <a:ext cx="10337801" cy="664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截屏2025-03-31 10.52.05.jpg" descr="截屏2025-03-31 10.52.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3033" y="2468776"/>
            <a:ext cx="12203853" cy="6552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截屏2025-03-31 11.00.42.jpg" descr="截屏2025-03-31 11.00.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3349" y="9525539"/>
            <a:ext cx="10800934" cy="397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成果展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成果展示</a:t>
            </a:r>
          </a:p>
        </p:txBody>
      </p:sp>
      <p:pic>
        <p:nvPicPr>
          <p:cNvPr id="202" name="截屏2025-03-31 10.53.58.jpg" descr="截屏2025-03-31 10.53.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061" y="3411497"/>
            <a:ext cx="11221602" cy="6053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截屏2025-03-31 10.54.10.jpg" descr="截屏2025-03-31 10.54.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7233" y="5048055"/>
            <a:ext cx="10649479" cy="361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